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7" r:id="rId2"/>
    <p:sldId id="275" r:id="rId3"/>
    <p:sldId id="27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F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629" autoAdjust="0"/>
  </p:normalViewPr>
  <p:slideViewPr>
    <p:cSldViewPr>
      <p:cViewPr varScale="1">
        <p:scale>
          <a:sx n="88" d="100"/>
          <a:sy n="88" d="100"/>
        </p:scale>
        <p:origin x="22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5542A-6CFC-434B-BC50-23A990B6D85F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EB69A-84B5-46F4-986C-86316AD54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76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EB69A-84B5-46F4-986C-86316AD549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32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Moving</a:t>
            </a:r>
            <a:r>
              <a:rPr lang="en-GB" baseline="0" dirty="0" smtClean="0"/>
              <a:t> to CCG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EB69A-84B5-46F4-986C-86316AD5492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624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72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64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9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76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49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96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568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19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12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77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B74FC-42DE-4CB6-92CC-2946F69AF127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D41D9-2611-484A-BA73-5CF517B902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1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apidaccesscentre.lgh@southerntrust.hscni.ne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apidaccesscentre.dhh@southerntrust.hscni.net" TargetMode="External"/><Relationship Id="rId4" Type="http://schemas.openxmlformats.org/officeDocument/2006/relationships/hyperlink" Target="mailto:Rapid.Access@southerntrust.hscni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B0F0"/>
                </a:solidFill>
              </a:rPr>
              <a:t>Rapid Access Clinic (RAC)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MDT urgent assessment for the failing patient not  at point of hospitalisation.</a:t>
            </a:r>
          </a:p>
          <a:p>
            <a:r>
              <a:rPr lang="en-GB" dirty="0" smtClean="0"/>
              <a:t>Clinics in </a:t>
            </a:r>
            <a:r>
              <a:rPr lang="en-GB" dirty="0" err="1" smtClean="0"/>
              <a:t>Mullinure</a:t>
            </a:r>
            <a:r>
              <a:rPr lang="en-GB" dirty="0"/>
              <a:t> </a:t>
            </a:r>
            <a:r>
              <a:rPr lang="en-GB" dirty="0" smtClean="0"/>
              <a:t>Day Hospital,  STH day Hospital (temporarily closed due to GP </a:t>
            </a:r>
            <a:r>
              <a:rPr lang="en-GB" dirty="0" err="1" smtClean="0"/>
              <a:t>covid</a:t>
            </a:r>
            <a:r>
              <a:rPr lang="en-GB" dirty="0" smtClean="0"/>
              <a:t> centre, assessments redirected to </a:t>
            </a:r>
            <a:r>
              <a:rPr lang="en-GB" dirty="0" err="1" smtClean="0"/>
              <a:t>Mullinure</a:t>
            </a:r>
            <a:r>
              <a:rPr lang="en-GB" dirty="0" smtClean="0"/>
              <a:t>) and DHH RAC clinic in OPAU/DAU.</a:t>
            </a:r>
          </a:p>
          <a:p>
            <a:r>
              <a:rPr lang="en-GB" dirty="0" smtClean="0"/>
              <a:t>Access to Doctor/nurse/OT/physio/ HCA.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14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Rapid Access Clinics (RAC)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100" b="1" dirty="0" smtClean="0"/>
              <a:t>CRITERIA</a:t>
            </a:r>
          </a:p>
          <a:p>
            <a:pPr marL="285750" indent="-285750"/>
            <a:endParaRPr lang="en-GB" sz="3100" b="1" dirty="0" smtClean="0"/>
          </a:p>
          <a:p>
            <a:pPr marL="285750" indent="-285750"/>
            <a:r>
              <a:rPr lang="en-GB" dirty="0" smtClean="0"/>
              <a:t>Over </a:t>
            </a:r>
            <a:r>
              <a:rPr lang="en-GB" dirty="0"/>
              <a:t>65 years old</a:t>
            </a:r>
          </a:p>
          <a:p>
            <a:pPr marL="285750" indent="-285750"/>
            <a:r>
              <a:rPr lang="en-GB" dirty="0"/>
              <a:t>Southern Trust resident</a:t>
            </a:r>
          </a:p>
          <a:p>
            <a:pPr marL="285750" indent="-285750"/>
            <a:r>
              <a:rPr lang="en-GB" dirty="0"/>
              <a:t>Requires urgent assessment </a:t>
            </a:r>
            <a:r>
              <a:rPr lang="en-GB" dirty="0" smtClean="0"/>
              <a:t>but not at point of requiring admission to hospital</a:t>
            </a:r>
            <a:endParaRPr lang="en-GB" dirty="0"/>
          </a:p>
          <a:p>
            <a:pPr marL="285750" indent="-285750"/>
            <a:r>
              <a:rPr lang="en-US" dirty="0"/>
              <a:t>May include: Falls/off feet, Chest Infections/UTIs, Elevated inflammatory markers, New onset/Increased confusion, Syncope, Unexplained weight loss, “Failing Patients” requiring MD assessment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038600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EXCLUSION</a:t>
            </a:r>
          </a:p>
          <a:p>
            <a:pPr marL="285750" indent="-285750"/>
            <a:endParaRPr lang="en-US" b="1" dirty="0" smtClean="0"/>
          </a:p>
          <a:p>
            <a:pPr marL="285750" indent="-285750"/>
            <a:r>
              <a:rPr lang="en-US" dirty="0" smtClean="0"/>
              <a:t>Under </a:t>
            </a:r>
            <a:r>
              <a:rPr lang="en-US" dirty="0"/>
              <a:t>65 years</a:t>
            </a:r>
          </a:p>
          <a:p>
            <a:pPr marL="285750" indent="-285750"/>
            <a:r>
              <a:rPr lang="en-US" dirty="0"/>
              <a:t>New presentation of CVA/TIAs</a:t>
            </a:r>
          </a:p>
          <a:p>
            <a:pPr marL="285750" indent="-285750"/>
            <a:r>
              <a:rPr lang="en-US" dirty="0"/>
              <a:t>Suspected Fracture</a:t>
            </a:r>
          </a:p>
          <a:p>
            <a:pPr marL="285750" indent="-285750"/>
            <a:r>
              <a:rPr lang="en-US" dirty="0"/>
              <a:t>Significant arrhythmias</a:t>
            </a:r>
          </a:p>
          <a:p>
            <a:pPr marL="285750" indent="-285750"/>
            <a:r>
              <a:rPr lang="en-US" dirty="0"/>
              <a:t>Moderate to severe chest pain</a:t>
            </a:r>
          </a:p>
          <a:p>
            <a:pPr marL="285750" indent="-285750"/>
            <a:r>
              <a:rPr lang="en-US" dirty="0"/>
              <a:t>Diabetic Emergency</a:t>
            </a:r>
          </a:p>
          <a:p>
            <a:pPr marL="285750" indent="-285750"/>
            <a:r>
              <a:rPr lang="en-US" dirty="0" err="1"/>
              <a:t>Behavioural</a:t>
            </a:r>
            <a:r>
              <a:rPr lang="en-US" dirty="0"/>
              <a:t> Problems related to Dementia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74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Refer: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Email the referral request to the following with patient demographics, history of presenting condition, reason for referral.  Mon – Fri Service (slightly reduced since </a:t>
            </a:r>
            <a:r>
              <a:rPr lang="en-GB" dirty="0" err="1" smtClean="0"/>
              <a:t>Covid</a:t>
            </a:r>
            <a:r>
              <a:rPr lang="en-GB" dirty="0" smtClean="0"/>
              <a:t> but any referrals will be slotted into the next available slot).  </a:t>
            </a:r>
          </a:p>
          <a:p>
            <a:r>
              <a:rPr lang="en-GB" dirty="0" smtClean="0"/>
              <a:t>Work in progress  to include CCG</a:t>
            </a:r>
          </a:p>
          <a:p>
            <a:r>
              <a:rPr lang="en-GB" dirty="0"/>
              <a:t>Triaged by medical staff and if accepted admin will arrange with patient re appointment time, transport </a:t>
            </a:r>
            <a:r>
              <a:rPr lang="en-GB" dirty="0" err="1"/>
              <a:t>etc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Depending on Geographical area:</a:t>
            </a:r>
          </a:p>
          <a:p>
            <a:r>
              <a:rPr lang="en-GB" sz="2800" dirty="0" smtClean="0"/>
              <a:t>C&amp;B area:</a:t>
            </a:r>
          </a:p>
          <a:p>
            <a:pPr marL="0" indent="0">
              <a:buNone/>
            </a:pPr>
            <a:r>
              <a:rPr lang="en-GB" sz="2800" dirty="0" smtClean="0">
                <a:hlinkClick r:id="rId3"/>
              </a:rPr>
              <a:t>rapidaccesscentre.lgh@southerntrust.hscni.net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A&amp;D area: </a:t>
            </a:r>
          </a:p>
          <a:p>
            <a:pPr marL="0" indent="0">
              <a:buNone/>
            </a:pPr>
            <a:r>
              <a:rPr lang="en-GB" sz="2800" dirty="0" smtClean="0"/>
              <a:t>     </a:t>
            </a:r>
            <a:r>
              <a:rPr lang="en-GB" sz="2800" dirty="0" smtClean="0">
                <a:hlinkClick r:id="rId4"/>
              </a:rPr>
              <a:t>Rapid.Access@southerntrust.hscni.net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N&amp;M area:</a:t>
            </a:r>
          </a:p>
          <a:p>
            <a:pPr marL="0" indent="0">
              <a:buNone/>
            </a:pPr>
            <a:r>
              <a:rPr lang="en-GB" sz="2800" dirty="0" smtClean="0"/>
              <a:t>     </a:t>
            </a:r>
            <a:r>
              <a:rPr lang="en-GB" sz="2800" dirty="0" smtClean="0">
                <a:hlinkClick r:id="rId5"/>
              </a:rPr>
              <a:t>rapidaccesscentre.dhh@southerntrust.hscni.net</a:t>
            </a: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1002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6116</TotalTime>
  <Words>229</Words>
  <Application>Microsoft Office PowerPoint</Application>
  <PresentationFormat>On-screen Show (4:3)</PresentationFormat>
  <Paragraphs>37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Rapid Access Clinic (RAC)</vt:lpstr>
      <vt:lpstr>Rapid Access Clinics (RAC)</vt:lpstr>
      <vt:lpstr>How to Refer:</vt:lpstr>
    </vt:vector>
  </TitlesOfParts>
  <Company>Southern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Sheeran, Catherine</dc:creator>
  <cp:lastModifiedBy>Liggett, James</cp:lastModifiedBy>
  <cp:revision>52</cp:revision>
  <dcterms:created xsi:type="dcterms:W3CDTF">2020-05-06T13:55:55Z</dcterms:created>
  <dcterms:modified xsi:type="dcterms:W3CDTF">2021-04-12T14:04:36Z</dcterms:modified>
</cp:coreProperties>
</file>